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24686-1A7E-451F-8856-4E5D36CDDA03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BF9C7-94AD-4E5E-B7A9-B934DD6E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07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24686-1A7E-451F-8856-4E5D36CDDA03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BF9C7-94AD-4E5E-B7A9-B934DD6E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016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24686-1A7E-451F-8856-4E5D36CDDA03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BF9C7-94AD-4E5E-B7A9-B934DD6E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40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24686-1A7E-451F-8856-4E5D36CDDA03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BF9C7-94AD-4E5E-B7A9-B934DD6E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63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24686-1A7E-451F-8856-4E5D36CDDA03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BF9C7-94AD-4E5E-B7A9-B934DD6E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29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24686-1A7E-451F-8856-4E5D36CDDA03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BF9C7-94AD-4E5E-B7A9-B934DD6E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93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24686-1A7E-451F-8856-4E5D36CDDA03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BF9C7-94AD-4E5E-B7A9-B934DD6E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91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24686-1A7E-451F-8856-4E5D36CDDA03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BF9C7-94AD-4E5E-B7A9-B934DD6E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531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24686-1A7E-451F-8856-4E5D36CDDA03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BF9C7-94AD-4E5E-B7A9-B934DD6E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46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24686-1A7E-451F-8856-4E5D36CDDA03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BF9C7-94AD-4E5E-B7A9-B934DD6E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162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24686-1A7E-451F-8856-4E5D36CDDA03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BF9C7-94AD-4E5E-B7A9-B934DD6E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568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24686-1A7E-451F-8856-4E5D36CDDA03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BF9C7-94AD-4E5E-B7A9-B934DD6E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59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0694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0614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2434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8040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9291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4827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3323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8597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2616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1247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3047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6758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8940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478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6506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9532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2449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2017-10-28T08:36:26Z</dcterms:created>
  <dcterms:modified xsi:type="dcterms:W3CDTF">2017-10-28T08:36:41Z</dcterms:modified>
</cp:coreProperties>
</file>